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" name="Shape 12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j-lt"/>
        <a:ea typeface="+mj-ea"/>
        <a:cs typeface="+mj-cs"/>
        <a:sym typeface="Calibri"/>
      </a:defRPr>
    </a:lvl1pPr>
    <a:lvl2pPr indent="228600" defTabSz="1828800" latinLnBrk="0">
      <a:defRPr sz="2400">
        <a:latin typeface="+mj-lt"/>
        <a:ea typeface="+mj-ea"/>
        <a:cs typeface="+mj-cs"/>
        <a:sym typeface="Calibri"/>
      </a:defRPr>
    </a:lvl2pPr>
    <a:lvl3pPr indent="457200" defTabSz="1828800" latinLnBrk="0">
      <a:defRPr sz="2400">
        <a:latin typeface="+mj-lt"/>
        <a:ea typeface="+mj-ea"/>
        <a:cs typeface="+mj-cs"/>
        <a:sym typeface="Calibri"/>
      </a:defRPr>
    </a:lvl3pPr>
    <a:lvl4pPr indent="685800" defTabSz="1828800" latinLnBrk="0">
      <a:defRPr sz="2400">
        <a:latin typeface="+mj-lt"/>
        <a:ea typeface="+mj-ea"/>
        <a:cs typeface="+mj-cs"/>
        <a:sym typeface="Calibri"/>
      </a:defRPr>
    </a:lvl4pPr>
    <a:lvl5pPr indent="914400" defTabSz="1828800" latinLnBrk="0">
      <a:defRPr sz="2400">
        <a:latin typeface="+mj-lt"/>
        <a:ea typeface="+mj-ea"/>
        <a:cs typeface="+mj-cs"/>
        <a:sym typeface="Calibri"/>
      </a:defRPr>
    </a:lvl5pPr>
    <a:lvl6pPr indent="1143000" defTabSz="1828800" latinLnBrk="0">
      <a:defRPr sz="2400">
        <a:latin typeface="+mj-lt"/>
        <a:ea typeface="+mj-ea"/>
        <a:cs typeface="+mj-cs"/>
        <a:sym typeface="Calibri"/>
      </a:defRPr>
    </a:lvl6pPr>
    <a:lvl7pPr indent="1371600" defTabSz="1828800" latinLnBrk="0">
      <a:defRPr sz="2400">
        <a:latin typeface="+mj-lt"/>
        <a:ea typeface="+mj-ea"/>
        <a:cs typeface="+mj-cs"/>
        <a:sym typeface="Calibri"/>
      </a:defRPr>
    </a:lvl7pPr>
    <a:lvl8pPr indent="1600200" defTabSz="1828800" latinLnBrk="0">
      <a:defRPr sz="2400">
        <a:latin typeface="+mj-lt"/>
        <a:ea typeface="+mj-ea"/>
        <a:cs typeface="+mj-cs"/>
        <a:sym typeface="Calibri"/>
      </a:defRPr>
    </a:lvl8pPr>
    <a:lvl9pPr indent="1828800" defTabSz="1828800" latinLnBrk="0">
      <a:defRPr sz="24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199965" y="673591"/>
            <a:ext cx="3488604" cy="2215156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A9388A"/>
                </a:solidFill>
              </a:defRPr>
            </a:pPr>
          </a:p>
        </p:txBody>
      </p:sp>
      <p:pic>
        <p:nvPicPr>
          <p:cNvPr id="107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716640" y="11256560"/>
            <a:ext cx="2107418" cy="1338146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Gracias">
    <p:bg>
      <p:bgPr>
        <a:solidFill>
          <a:srgbClr val="F0802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"/>
          <p:cNvSpPr/>
          <p:nvPr/>
        </p:nvSpPr>
        <p:spPr>
          <a:xfrm>
            <a:off x="0" y="80902"/>
            <a:ext cx="24384000" cy="14283561"/>
          </a:xfrm>
          <a:prstGeom prst="rect">
            <a:avLst/>
          </a:prstGeom>
          <a:solidFill>
            <a:srgbClr val="F0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6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21773" y="10992453"/>
            <a:ext cx="3130588" cy="1987819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parado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A9388A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3" name="Rectangle 1"/>
          <p:cNvSpPr/>
          <p:nvPr/>
        </p:nvSpPr>
        <p:spPr>
          <a:xfrm>
            <a:off x="0" y="2"/>
            <a:ext cx="24384000" cy="13716002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24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21773" y="10992453"/>
            <a:ext cx="3130588" cy="1987819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Picture Placeholder 8"/>
          <p:cNvSpPr/>
          <p:nvPr>
            <p:ph type="pic" sz="quarter" idx="21"/>
          </p:nvPr>
        </p:nvSpPr>
        <p:spPr>
          <a:xfrm>
            <a:off x="15187029" y="2480336"/>
            <a:ext cx="6612010" cy="8625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Picture Placeholder 8"/>
          <p:cNvSpPr/>
          <p:nvPr>
            <p:ph type="pic" sz="quarter" idx="22"/>
          </p:nvPr>
        </p:nvSpPr>
        <p:spPr>
          <a:xfrm>
            <a:off x="13800286" y="9484954"/>
            <a:ext cx="1979294" cy="19686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35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368" y="538872"/>
            <a:ext cx="2107419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parado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Picture Placeholder 8"/>
          <p:cNvSpPr/>
          <p:nvPr>
            <p:ph type="pic" sz="quarter" idx="21"/>
          </p:nvPr>
        </p:nvSpPr>
        <p:spPr>
          <a:xfrm>
            <a:off x="2679718" y="2480336"/>
            <a:ext cx="6612010" cy="86258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53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87197" y="642158"/>
            <a:ext cx="2107418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icture Placeholder 8"/>
          <p:cNvSpPr/>
          <p:nvPr>
            <p:ph type="pic" sz="quarter" idx="21"/>
          </p:nvPr>
        </p:nvSpPr>
        <p:spPr>
          <a:xfrm>
            <a:off x="12803440" y="1985504"/>
            <a:ext cx="4430333" cy="296378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Picture Placeholder 8"/>
          <p:cNvSpPr/>
          <p:nvPr>
            <p:ph type="pic" sz="quarter" idx="22"/>
          </p:nvPr>
        </p:nvSpPr>
        <p:spPr>
          <a:xfrm>
            <a:off x="17491352" y="1985504"/>
            <a:ext cx="4456092" cy="61076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Picture Placeholder 8"/>
          <p:cNvSpPr/>
          <p:nvPr>
            <p:ph type="pic" sz="quarter" idx="23"/>
          </p:nvPr>
        </p:nvSpPr>
        <p:spPr>
          <a:xfrm>
            <a:off x="12803440" y="5212610"/>
            <a:ext cx="4430333" cy="29136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" name="Picture Placeholder 8"/>
          <p:cNvSpPr/>
          <p:nvPr>
            <p:ph type="pic" sz="quarter" idx="24"/>
          </p:nvPr>
        </p:nvSpPr>
        <p:spPr>
          <a:xfrm>
            <a:off x="12803440" y="8389600"/>
            <a:ext cx="9144002" cy="362848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66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368" y="538872"/>
            <a:ext cx="2107419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" name="Picture Placeholder 8"/>
          <p:cNvSpPr/>
          <p:nvPr>
            <p:ph type="pic" sz="quarter" idx="21"/>
          </p:nvPr>
        </p:nvSpPr>
        <p:spPr>
          <a:xfrm>
            <a:off x="9449210" y="7672554"/>
            <a:ext cx="12866504" cy="37627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pic>
        <p:nvPicPr>
          <p:cNvPr id="76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368" y="538872"/>
            <a:ext cx="2107419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icture Placeholder 8"/>
          <p:cNvSpPr/>
          <p:nvPr>
            <p:ph type="pic" sz="quarter" idx="21"/>
          </p:nvPr>
        </p:nvSpPr>
        <p:spPr>
          <a:xfrm>
            <a:off x="1627508" y="4633078"/>
            <a:ext cx="4493366" cy="47721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Picture Placeholder 8"/>
          <p:cNvSpPr/>
          <p:nvPr>
            <p:ph type="pic" sz="quarter" idx="22"/>
          </p:nvPr>
        </p:nvSpPr>
        <p:spPr>
          <a:xfrm>
            <a:off x="7172714" y="4633078"/>
            <a:ext cx="4493364" cy="47721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Picture Placeholder 8"/>
          <p:cNvSpPr/>
          <p:nvPr>
            <p:ph type="pic" sz="quarter" idx="23"/>
          </p:nvPr>
        </p:nvSpPr>
        <p:spPr>
          <a:xfrm>
            <a:off x="12717922" y="4633078"/>
            <a:ext cx="4493364" cy="47721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7" name="Picture Placeholder 8"/>
          <p:cNvSpPr/>
          <p:nvPr>
            <p:ph type="pic" sz="quarter" idx="24"/>
          </p:nvPr>
        </p:nvSpPr>
        <p:spPr>
          <a:xfrm>
            <a:off x="18263128" y="4633078"/>
            <a:ext cx="4493364" cy="47721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8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89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368" y="538872"/>
            <a:ext cx="2107419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"/>
          <p:cNvSpPr/>
          <p:nvPr/>
        </p:nvSpPr>
        <p:spPr>
          <a:xfrm>
            <a:off x="0" y="13088982"/>
            <a:ext cx="24384000" cy="627020"/>
          </a:xfrm>
          <a:prstGeom prst="rect">
            <a:avLst/>
          </a:prstGeom>
          <a:solidFill>
            <a:srgbClr val="EF8027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A9388A"/>
                </a:solidFill>
              </a:defRPr>
            </a:pPr>
          </a:p>
        </p:txBody>
      </p:sp>
      <p:pic>
        <p:nvPicPr>
          <p:cNvPr id="98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368" y="538872"/>
            <a:ext cx="2107419" cy="1338147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Número de diapositiva"/>
          <p:cNvSpPr txBox="1"/>
          <p:nvPr>
            <p:ph type="sldNum" sz="quarter" idx="2"/>
          </p:nvPr>
        </p:nvSpPr>
        <p:spPr>
          <a:xfrm>
            <a:off x="16970654" y="12470746"/>
            <a:ext cx="504546" cy="48390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 anchor="ctr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Rectangle 1"/>
          <p:cNvSpPr/>
          <p:nvPr/>
        </p:nvSpPr>
        <p:spPr>
          <a:xfrm>
            <a:off x="0" y="2"/>
            <a:ext cx="24384000" cy="13716002"/>
          </a:xfrm>
          <a:prstGeom prst="rect">
            <a:avLst/>
          </a:prstGeom>
          <a:solidFill>
            <a:srgbClr val="EC9550"/>
          </a:solidFill>
          <a:ln w="12700">
            <a:miter lim="400000"/>
          </a:ln>
        </p:spPr>
        <p:txBody>
          <a:bodyPr lIns="91438" tIns="91438" rIns="91438" bIns="9143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4" name="Imagen" descr="Imagen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621773" y="10992453"/>
            <a:ext cx="3130588" cy="1987819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ivel de texto 1…"/>
          <p:cNvSpPr txBox="1"/>
          <p:nvPr>
            <p:ph type="body" idx="1"/>
          </p:nvPr>
        </p:nvSpPr>
        <p:spPr>
          <a:xfrm>
            <a:off x="13610166" y="4876800"/>
            <a:ext cx="9550401" cy="883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" name="Número de diapositiva"/>
          <p:cNvSpPr txBox="1"/>
          <p:nvPr>
            <p:ph type="sldNum" sz="quarter" idx="2"/>
          </p:nvPr>
        </p:nvSpPr>
        <p:spPr>
          <a:xfrm>
            <a:off x="22203056" y="12835871"/>
            <a:ext cx="504546" cy="483908"/>
          </a:xfrm>
          <a:prstGeom prst="rect">
            <a:avLst/>
          </a:prstGeom>
          <a:ln w="12700">
            <a:miter lim="400000"/>
          </a:ln>
        </p:spPr>
        <p:txBody>
          <a:bodyPr wrap="none" lIns="91438" tIns="91438" rIns="91438" bIns="91438" anchor="ctr">
            <a:spAutoFit/>
          </a:bodyPr>
          <a:lstStyle>
            <a:lvl1pPr algn="r">
              <a:defRPr sz="2400">
                <a:solidFill>
                  <a:srgbClr val="757575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457200" marR="0" indent="-457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90600" marR="0" indent="-5334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554478" marR="0" indent="-640078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082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5400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9972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544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9116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368800" marR="0" indent="-7112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56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adroTexto 2"/>
          <p:cNvSpPr txBox="1"/>
          <p:nvPr/>
        </p:nvSpPr>
        <p:spPr>
          <a:xfrm>
            <a:off x="1659053" y="5845314"/>
            <a:ext cx="14998520" cy="120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sz="8000">
                <a:solidFill>
                  <a:srgbClr val="EF8027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&lt;TÍTULO&gt;</a:t>
            </a:r>
          </a:p>
        </p:txBody>
      </p:sp>
      <p:sp>
        <p:nvSpPr>
          <p:cNvPr id="127" name="CuadroTexto 2"/>
          <p:cNvSpPr txBox="1"/>
          <p:nvPr/>
        </p:nvSpPr>
        <p:spPr>
          <a:xfrm>
            <a:off x="1815225" y="6962913"/>
            <a:ext cx="11019025" cy="693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4000">
                <a:solidFill>
                  <a:srgbClr val="EF8027"/>
                </a:solidFill>
                <a:latin typeface="Rams"/>
                <a:ea typeface="Rams"/>
                <a:cs typeface="Rams"/>
                <a:sym typeface="Rams"/>
              </a:defRPr>
            </a:lvl1pPr>
          </a:lstStyle>
          <a:p>
            <a:pPr/>
            <a:r>
              <a:t>&lt;SUBTÍTULO&gt;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adroTexto 2"/>
          <p:cNvSpPr txBox="1"/>
          <p:nvPr/>
        </p:nvSpPr>
        <p:spPr>
          <a:xfrm>
            <a:off x="947853" y="6150114"/>
            <a:ext cx="8839687" cy="120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8000">
                <a:solidFill>
                  <a:srgbClr val="FFFFFF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&lt;SEPARADOR&gt;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1"/>
          <p:cNvSpPr txBox="1"/>
          <p:nvPr/>
        </p:nvSpPr>
        <p:spPr>
          <a:xfrm>
            <a:off x="947854" y="6150114"/>
            <a:ext cx="12199431" cy="120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8000">
                <a:solidFill>
                  <a:srgbClr val="FFFFFF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&lt;SEPARADOR&gt;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roup 9"/>
          <p:cNvSpPr txBox="1"/>
          <p:nvPr/>
        </p:nvSpPr>
        <p:spPr>
          <a:xfrm>
            <a:off x="1041240" y="1171890"/>
            <a:ext cx="16476014" cy="997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6400">
                <a:solidFill>
                  <a:srgbClr val="EF8027"/>
                </a:solidFill>
                <a:latin typeface="Rams"/>
                <a:ea typeface="Rams"/>
                <a:cs typeface="Rams"/>
                <a:sym typeface="Rams"/>
              </a:defRPr>
            </a:lvl1pPr>
          </a:lstStyle>
          <a:p>
            <a:pPr/>
            <a:r>
              <a:t>&lt;Título&gt;</a:t>
            </a:r>
          </a:p>
        </p:txBody>
      </p:sp>
      <p:sp>
        <p:nvSpPr>
          <p:cNvPr id="134" name="Texto"/>
          <p:cNvSpPr txBox="1"/>
          <p:nvPr/>
        </p:nvSpPr>
        <p:spPr>
          <a:xfrm>
            <a:off x="1157310" y="2266525"/>
            <a:ext cx="10580700" cy="644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>
                <a:latin typeface="Rams"/>
                <a:ea typeface="Rams"/>
                <a:cs typeface="Rams"/>
                <a:sym typeface="Rams"/>
              </a:defRPr>
            </a:lvl1pPr>
          </a:lstStyle>
          <a:p>
            <a:pPr/>
            <a:r>
              <a:t>Texto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Placeholder 8" descr="Picture Placeholder 8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37" name="Group 9"/>
          <p:cNvSpPr txBox="1"/>
          <p:nvPr/>
        </p:nvSpPr>
        <p:spPr>
          <a:xfrm>
            <a:off x="9956690" y="2531053"/>
            <a:ext cx="16476014" cy="997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6400">
                <a:solidFill>
                  <a:srgbClr val="EF8027"/>
                </a:solidFill>
                <a:latin typeface="Rams"/>
                <a:ea typeface="Rams"/>
                <a:cs typeface="Rams"/>
                <a:sym typeface="Rams"/>
              </a:defRPr>
            </a:lvl1pPr>
          </a:lstStyle>
          <a:p>
            <a:pPr/>
            <a:r>
              <a:t>&lt;Título&gt;</a:t>
            </a:r>
          </a:p>
        </p:txBody>
      </p:sp>
      <p:sp>
        <p:nvSpPr>
          <p:cNvPr id="138" name="Texto"/>
          <p:cNvSpPr txBox="1"/>
          <p:nvPr/>
        </p:nvSpPr>
        <p:spPr>
          <a:xfrm>
            <a:off x="10072761" y="3625686"/>
            <a:ext cx="10580701" cy="6449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>
                <a:latin typeface="Rams"/>
                <a:ea typeface="Rams"/>
                <a:cs typeface="Rams"/>
                <a:sym typeface="Rams"/>
              </a:defRPr>
            </a:lvl1pPr>
          </a:lstStyle>
          <a:p>
            <a:pPr/>
            <a:r>
              <a:t>Texto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adroTexto 1"/>
          <p:cNvSpPr txBox="1"/>
          <p:nvPr/>
        </p:nvSpPr>
        <p:spPr>
          <a:xfrm>
            <a:off x="947854" y="6150114"/>
            <a:ext cx="12199431" cy="1203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38" tIns="91438" rIns="91438" bIns="91438">
            <a:spAutoFit/>
          </a:bodyPr>
          <a:lstStyle>
            <a:lvl1pPr>
              <a:defRPr b="1" sz="8000">
                <a:solidFill>
                  <a:srgbClr val="FFFFFF"/>
                </a:solidFill>
                <a:latin typeface="Rams Black"/>
                <a:ea typeface="Rams Black"/>
                <a:cs typeface="Rams Black"/>
                <a:sym typeface="Rams Black"/>
              </a:defRPr>
            </a:lvl1pPr>
          </a:lstStyle>
          <a:p>
            <a:pPr/>
            <a:r>
              <a:t>GRACIAS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8" tIns="91438" rIns="91438" bIns="91438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