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3E3E3"/>
          </a:solidFill>
        </a:fill>
      </a:tcStyle>
    </a:wholeTbl>
    <a:band2H>
      <a:tcTxStyle b="def" i="def"/>
      <a:tcStyle>
        <a:tcBdr/>
        <a:fill>
          <a:solidFill>
            <a:srgbClr val="F2F2F2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CAD3"/>
          </a:solidFill>
        </a:fill>
      </a:tcStyle>
    </a:wholeTbl>
    <a:band2H>
      <a:tcTxStyle b="def" i="def"/>
      <a:tcStyle>
        <a:tcBdr/>
        <a:fill>
          <a:solidFill>
            <a:srgbClr val="EAE6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CACA"/>
          </a:solidFill>
        </a:fill>
      </a:tcStyle>
    </a:wholeTbl>
    <a:band2H>
      <a:tcTxStyle b="def" i="def"/>
      <a:tcStyle>
        <a:tcBdr/>
        <a:fill>
          <a:solidFill>
            <a:srgbClr val="FA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6" name="Shape 5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parado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n 2" descr="Imagen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65628" y="5517708"/>
            <a:ext cx="2767832" cy="1037393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Rectángulo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141D"/>
          </a:solidFill>
          <a:ln w="12700">
            <a:solidFill>
              <a:srgbClr val="4A4A4A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1" name="Imagen" descr="Imagen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948880" y="5691219"/>
            <a:ext cx="2767832" cy="715770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nterior Izq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n 2" descr="Imagen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65628" y="5517708"/>
            <a:ext cx="2767832" cy="1037393"/>
          </a:xfrm>
          <a:prstGeom prst="rect">
            <a:avLst/>
          </a:prstGeom>
          <a:ln w="12700">
            <a:miter lim="400000"/>
          </a:ln>
        </p:spPr>
      </p:pic>
      <p:sp>
        <p:nvSpPr>
          <p:cNvPr id="30" name="Rectángulo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>
            <a:solidFill>
              <a:srgbClr val="4A4A4A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1" name="Imagen" descr="Imagen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79400" y="5826263"/>
            <a:ext cx="2607403" cy="674283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nterior D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Imagen 2" descr="Imagen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65628" y="5517708"/>
            <a:ext cx="2767832" cy="1037393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Rectángulo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>
            <a:solidFill>
              <a:srgbClr val="4A4A4A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1" name="Imagen" descr="Imagen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283943" y="5826263"/>
            <a:ext cx="2607404" cy="674283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5918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51500" y="5675039"/>
            <a:ext cx="2794752" cy="722731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o del título"/>
          <p:cNvSpPr txBox="1"/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Texto del título</a:t>
            </a:r>
          </a:p>
        </p:txBody>
      </p:sp>
      <p:sp>
        <p:nvSpPr>
          <p:cNvPr id="4" name="Nivel de texto 1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" name="Número de diapositiva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Box 8"/>
          <p:cNvSpPr txBox="1"/>
          <p:nvPr/>
        </p:nvSpPr>
        <p:spPr>
          <a:xfrm>
            <a:off x="582777" y="2828897"/>
            <a:ext cx="6199517" cy="73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000">
                <a:solidFill>
                  <a:srgbClr val="E61220"/>
                </a:solidFill>
                <a:latin typeface="Rams Lt"/>
                <a:ea typeface="Rams Lt"/>
                <a:cs typeface="Rams Lt"/>
                <a:sym typeface="Rams Lt"/>
              </a:defRPr>
            </a:lvl1pPr>
          </a:lstStyle>
          <a:p>
            <a:pPr/>
            <a:r>
              <a:t>Template Power Point</a:t>
            </a:r>
          </a:p>
        </p:txBody>
      </p:sp>
      <p:sp>
        <p:nvSpPr>
          <p:cNvPr id="59" name="TextBox 9"/>
          <p:cNvSpPr txBox="1"/>
          <p:nvPr/>
        </p:nvSpPr>
        <p:spPr>
          <a:xfrm>
            <a:off x="578329" y="3621751"/>
            <a:ext cx="7723414" cy="4073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500">
                <a:solidFill>
                  <a:srgbClr val="FFFFFF"/>
                </a:solidFill>
                <a:latin typeface="Rams Lt"/>
                <a:ea typeface="Rams Lt"/>
                <a:cs typeface="Rams Lt"/>
                <a:sym typeface="Rams Lt"/>
              </a:defRPr>
            </a:lvl1pPr>
          </a:lstStyle>
          <a:p>
            <a:pPr/>
            <a:r>
              <a:t>Guía Práctica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Box 8"/>
          <p:cNvSpPr txBox="1"/>
          <p:nvPr/>
        </p:nvSpPr>
        <p:spPr>
          <a:xfrm>
            <a:off x="616643" y="2738392"/>
            <a:ext cx="6199518" cy="73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000">
                <a:solidFill>
                  <a:srgbClr val="FFFFFF"/>
                </a:solidFill>
                <a:latin typeface="Rams Lt"/>
                <a:ea typeface="Rams Lt"/>
                <a:cs typeface="Rams Lt"/>
                <a:sym typeface="Rams Lt"/>
              </a:defRPr>
            </a:lvl1pPr>
          </a:lstStyle>
          <a:p>
            <a:pPr/>
            <a:r>
              <a:t>Separador</a:t>
            </a:r>
          </a:p>
        </p:txBody>
      </p:sp>
      <p:sp>
        <p:nvSpPr>
          <p:cNvPr id="62" name="TextBox 9"/>
          <p:cNvSpPr txBox="1"/>
          <p:nvPr/>
        </p:nvSpPr>
        <p:spPr>
          <a:xfrm>
            <a:off x="629129" y="3548180"/>
            <a:ext cx="7723414" cy="407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500">
                <a:solidFill>
                  <a:srgbClr val="FFFFFF"/>
                </a:solidFill>
                <a:latin typeface="Rams Lt"/>
                <a:ea typeface="Rams Lt"/>
                <a:cs typeface="Rams Lt"/>
                <a:sym typeface="Rams Lt"/>
              </a:defRPr>
            </a:lvl1pPr>
          </a:lstStyle>
          <a:p>
            <a:pPr/>
            <a:r>
              <a:t>Descriptor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7"/>
          <p:cNvSpPr txBox="1"/>
          <p:nvPr/>
        </p:nvSpPr>
        <p:spPr>
          <a:xfrm>
            <a:off x="755008" y="1511902"/>
            <a:ext cx="4840574" cy="310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1700">
                <a:solidFill>
                  <a:srgbClr val="808080"/>
                </a:solidFill>
                <a:latin typeface="Rams Black"/>
                <a:ea typeface="Rams Black"/>
                <a:cs typeface="Rams Black"/>
                <a:sym typeface="Rams Black"/>
              </a:defRPr>
            </a:lvl1pPr>
          </a:lstStyle>
          <a:p>
            <a:pPr/>
            <a:r>
              <a:t>Los 6 puntos que debemos recordar siempre.</a:t>
            </a:r>
          </a:p>
        </p:txBody>
      </p:sp>
      <p:sp>
        <p:nvSpPr>
          <p:cNvPr id="65" name="TextBox 9"/>
          <p:cNvSpPr txBox="1"/>
          <p:nvPr/>
        </p:nvSpPr>
        <p:spPr>
          <a:xfrm>
            <a:off x="6673199" y="2491851"/>
            <a:ext cx="4132638" cy="21391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>
              <a:buClr>
                <a:schemeClr val="accent2"/>
              </a:buClr>
              <a:buSzPct val="100000"/>
              <a:buAutoNum type="arabicPeriod" startAt="4"/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La tipografía usada deberá ser Rams con el estilo y color indicado.</a:t>
            </a:r>
            <a:endParaRPr sz="2500"/>
          </a:p>
          <a:p>
            <a:pPr marL="342900" indent="-342900">
              <a:buClr>
                <a:schemeClr val="accent2"/>
              </a:buClr>
              <a:buSzPct val="100000"/>
              <a:buAutoNum type="arabicPeriod" startAt="4"/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El orden de los separadores deberá respetarse siempre intercalando el morado y después el rojo.</a:t>
            </a:r>
            <a:endParaRPr sz="2500"/>
          </a:p>
          <a:p>
            <a:pPr marL="342900" indent="-342900">
              <a:buClr>
                <a:schemeClr val="accent2"/>
              </a:buClr>
              <a:buSzPct val="100000"/>
              <a:buAutoNum type="arabicPeriod" startAt="4"/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Al escribir nuestra marca corporativa MOBILITY ADO como contenido de la presentación deberá ser escrita en mayúsculas. </a:t>
            </a:r>
          </a:p>
        </p:txBody>
      </p:sp>
      <p:sp>
        <p:nvSpPr>
          <p:cNvPr id="66" name="TextBox 9"/>
          <p:cNvSpPr txBox="1"/>
          <p:nvPr/>
        </p:nvSpPr>
        <p:spPr>
          <a:xfrm>
            <a:off x="1719866" y="2521418"/>
            <a:ext cx="4187630" cy="2596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457200" indent="-457200">
              <a:buClr>
                <a:schemeClr val="accent2"/>
              </a:buClr>
              <a:buSzPct val="100000"/>
              <a:buAutoNum type="arabicPeriod" startAt="1"/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Respetar el logotipo e ícono en las posiciones establecidas.</a:t>
            </a:r>
            <a:endParaRPr sz="2500"/>
          </a:p>
          <a:p>
            <a:pPr marL="457200" indent="-457200">
              <a:buClr>
                <a:schemeClr val="accent2"/>
              </a:buClr>
              <a:buSzPct val="100000"/>
              <a:buAutoNum type="arabicPeriod" startAt="1"/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NO añadir logotipos adicionales que invadan la marca (en el template oficial) a menos que formen parte del contenido de tu presentación.</a:t>
            </a:r>
            <a:endParaRPr sz="2500"/>
          </a:p>
          <a:p>
            <a:pPr marL="457200" indent="-457200">
              <a:buClr>
                <a:schemeClr val="accent2"/>
              </a:buClr>
              <a:buSzPct val="100000"/>
              <a:buAutoNum type="arabicPeriod" startAt="1"/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Para indicar Unidades de Negocio, Regiones, Áreas Funcionales se usará el “Tema línea dos” del título de la diapositiva. Fuente Rams Light 25 pts. esquina superior izquierda.</a:t>
            </a:r>
          </a:p>
        </p:txBody>
      </p:sp>
      <p:sp>
        <p:nvSpPr>
          <p:cNvPr id="67" name="TextBox 5"/>
          <p:cNvSpPr txBox="1"/>
          <p:nvPr/>
        </p:nvSpPr>
        <p:spPr>
          <a:xfrm>
            <a:off x="700416" y="310392"/>
            <a:ext cx="6644081" cy="737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500">
                <a:solidFill>
                  <a:srgbClr val="E52201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Lineamientos Generales</a:t>
            </a:r>
          </a:p>
          <a:p>
            <a:pPr>
              <a:defRPr sz="2500">
                <a:solidFill>
                  <a:srgbClr val="5F2167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Diseño de plantilla</a:t>
            </a:r>
          </a:p>
        </p:txBody>
      </p:sp>
      <p:sp>
        <p:nvSpPr>
          <p:cNvPr id="68" name="Conector recto 5"/>
          <p:cNvSpPr/>
          <p:nvPr/>
        </p:nvSpPr>
        <p:spPr>
          <a:xfrm flipH="1">
            <a:off x="6168287" y="2633667"/>
            <a:ext cx="1" cy="2471444"/>
          </a:xfrm>
          <a:prstGeom prst="line">
            <a:avLst/>
          </a:prstGeom>
          <a:ln w="1270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Box 5"/>
          <p:cNvSpPr txBox="1"/>
          <p:nvPr/>
        </p:nvSpPr>
        <p:spPr>
          <a:xfrm>
            <a:off x="700416" y="310392"/>
            <a:ext cx="6644081" cy="737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500">
                <a:solidFill>
                  <a:srgbClr val="E52201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Diapositiva </a:t>
            </a:r>
            <a:r>
              <a:t>logo a la izquierda</a:t>
            </a:r>
          </a:p>
          <a:p>
            <a:pPr>
              <a:defRPr sz="2500">
                <a:solidFill>
                  <a:srgbClr val="5F2167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Presentación de información estructurada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8"/>
          <p:cNvSpPr txBox="1"/>
          <p:nvPr/>
        </p:nvSpPr>
        <p:spPr>
          <a:xfrm>
            <a:off x="616643" y="2998113"/>
            <a:ext cx="6199518" cy="73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000">
                <a:solidFill>
                  <a:srgbClr val="FF0000"/>
                </a:solidFill>
                <a:latin typeface="Rams Lt"/>
                <a:ea typeface="Rams Lt"/>
                <a:cs typeface="Rams Lt"/>
                <a:sym typeface="Rams Lt"/>
              </a:defRPr>
            </a:lvl1pPr>
          </a:lstStyle>
          <a:p>
            <a:pPr/>
            <a:r>
              <a:t>Gracias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0B0B0"/>
      </a:accent1>
      <a:accent2>
        <a:srgbClr val="E5141C"/>
      </a:accent2>
      <a:accent3>
        <a:srgbClr val="611069"/>
      </a:accent3>
      <a:accent4>
        <a:srgbClr val="BB0083"/>
      </a:accent4>
      <a:accent5>
        <a:srgbClr val="C9C9C9"/>
      </a:accent5>
      <a:accent6>
        <a:srgbClr val="E60700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0B0B0"/>
      </a:accent1>
      <a:accent2>
        <a:srgbClr val="E5141C"/>
      </a:accent2>
      <a:accent3>
        <a:srgbClr val="611069"/>
      </a:accent3>
      <a:accent4>
        <a:srgbClr val="BB0083"/>
      </a:accent4>
      <a:accent5>
        <a:srgbClr val="C9C9C9"/>
      </a:accent5>
      <a:accent6>
        <a:srgbClr val="E60700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