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3E3E3"/>
          </a:solidFill>
        </a:fill>
      </a:tcStyle>
    </a:wholeTbl>
    <a:band2H>
      <a:tcTxStyle b="def" i="def"/>
      <a:tcStyle>
        <a:tcBdr/>
        <a:fill>
          <a:solidFill>
            <a:srgbClr val="F2F2F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CAD3"/>
          </a:solidFill>
        </a:fill>
      </a:tcStyle>
    </a:wholeTbl>
    <a:band2H>
      <a:tcTxStyle b="def" i="def"/>
      <a:tcStyle>
        <a:tcBdr/>
        <a:fill>
          <a:solidFill>
            <a:srgbClr val="EAE6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CACA"/>
          </a:solidFill>
        </a:fill>
      </a:tcStyle>
    </a:wholeTbl>
    <a:band2H>
      <a:tcTxStyle b="def" i="def"/>
      <a:tcStyle>
        <a:tcBdr/>
        <a:fill>
          <a:solidFill>
            <a:srgbClr val="FA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1" name="Shape 8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n 2" descr="Imagen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65628" y="5517708"/>
            <a:ext cx="2767832" cy="1037393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Rectángulo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>
            <a:solidFill>
              <a:srgbClr val="4A4A4A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8" name="TATPA10_MoradoHorizontal.png" descr="TATPA10_MoradoHorizontal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18922" y="5397029"/>
            <a:ext cx="1985446" cy="1106575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bg>
      <p:bgPr>
        <a:solidFill>
          <a:srgbClr val="6224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TATPA10_BlancoVertical.png" descr="TATPA10_BlancoVertical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99763" y="4687689"/>
            <a:ext cx="1421108" cy="1634629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Imagen 2" descr="Imagen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65628" y="5517708"/>
            <a:ext cx="2767832" cy="1037393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>
            <a:solidFill>
              <a:srgbClr val="4A4A4A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3" name="TATPA10_MoradoHorizontal.png" descr="TATPA10_MoradoHorizontal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8522" y="5483117"/>
            <a:ext cx="1985446" cy="1106575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Imagen 2" descr="Imagen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65628" y="5517708"/>
            <a:ext cx="2767832" cy="1037393"/>
          </a:xfrm>
          <a:prstGeom prst="rect">
            <a:avLst/>
          </a:prstGeom>
          <a:ln w="12700">
            <a:miter lim="400000"/>
          </a:ln>
        </p:spPr>
      </p:pic>
      <p:sp>
        <p:nvSpPr>
          <p:cNvPr id="62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>
            <a:solidFill>
              <a:srgbClr val="4A4A4A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3" name="TATPA10_MoradoHorizontal.png" descr="TATPA10_MoradoHorizontal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18922" y="5397029"/>
            <a:ext cx="1985446" cy="1106575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Diseño personalizado">
    <p:bg>
      <p:bgPr>
        <a:solidFill>
          <a:srgbClr val="E0201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upo"/>
          <p:cNvGrpSpPr/>
          <p:nvPr/>
        </p:nvGrpSpPr>
        <p:grpSpPr>
          <a:xfrm>
            <a:off x="10344950" y="4669997"/>
            <a:ext cx="1741375" cy="2075719"/>
            <a:chOff x="0" y="0"/>
            <a:chExt cx="1741374" cy="2075717"/>
          </a:xfrm>
        </p:grpSpPr>
        <p:pic>
          <p:nvPicPr>
            <p:cNvPr id="71" name="Imagen 4" descr="Imagen 4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30604" t="0" r="0" b="0"/>
            <a:stretch>
              <a:fillRect/>
            </a:stretch>
          </p:blipFill>
          <p:spPr>
            <a:xfrm>
              <a:off x="0" y="664211"/>
              <a:ext cx="1741375" cy="141150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2" name="TATPA10_BlancoVertical.png" descr="TATPA10_BlancoVertical.pn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28460"/>
            <a:stretch>
              <a:fillRect/>
            </a:stretch>
          </p:blipFill>
          <p:spPr>
            <a:xfrm>
              <a:off x="20318" y="0"/>
              <a:ext cx="1451995" cy="11948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ATPA10_MoradoHorizontal.png" descr="TATPA10_MoradoHorizontal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18922" y="5397029"/>
            <a:ext cx="1985446" cy="1106575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o del título"/>
          <p:cNvSpPr txBox="1"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Texto del título</a:t>
            </a:r>
          </a:p>
        </p:txBody>
      </p:sp>
      <p:sp>
        <p:nvSpPr>
          <p:cNvPr id="4" name="Nivel de texto 1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" name="Número de diapositiva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Box 8"/>
          <p:cNvSpPr txBox="1"/>
          <p:nvPr/>
        </p:nvSpPr>
        <p:spPr>
          <a:xfrm>
            <a:off x="616643" y="2738391"/>
            <a:ext cx="6199518" cy="14090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5000">
                <a:solidFill>
                  <a:srgbClr val="E6122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Uso del Template</a:t>
            </a:r>
          </a:p>
          <a:p>
            <a:pPr>
              <a:defRPr sz="5000">
                <a:solidFill>
                  <a:srgbClr val="E6122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Power Point</a:t>
            </a:r>
          </a:p>
        </p:txBody>
      </p:sp>
      <p:sp>
        <p:nvSpPr>
          <p:cNvPr id="84" name="TextBox 9"/>
          <p:cNvSpPr txBox="1"/>
          <p:nvPr/>
        </p:nvSpPr>
        <p:spPr>
          <a:xfrm>
            <a:off x="629129" y="4344046"/>
            <a:ext cx="7723414" cy="407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5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Guía Práctica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"/>
          <p:cNvSpPr txBox="1"/>
          <p:nvPr/>
        </p:nvSpPr>
        <p:spPr>
          <a:xfrm>
            <a:off x="616643" y="2738391"/>
            <a:ext cx="6199518" cy="14090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50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Lineamientos</a:t>
            </a:r>
          </a:p>
          <a:p>
            <a:pPr>
              <a:defRPr sz="50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Generales</a:t>
            </a:r>
          </a:p>
        </p:txBody>
      </p:sp>
      <p:sp>
        <p:nvSpPr>
          <p:cNvPr id="87" name="TextBox 9"/>
          <p:cNvSpPr txBox="1"/>
          <p:nvPr/>
        </p:nvSpPr>
        <p:spPr>
          <a:xfrm>
            <a:off x="629129" y="4344046"/>
            <a:ext cx="7723414" cy="407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5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Para recordar siempre.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Box 5"/>
          <p:cNvSpPr txBox="1"/>
          <p:nvPr/>
        </p:nvSpPr>
        <p:spPr>
          <a:xfrm>
            <a:off x="700416" y="310391"/>
            <a:ext cx="6644081" cy="737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500">
                <a:solidFill>
                  <a:srgbClr val="E52201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Diapositiva portada</a:t>
            </a:r>
          </a:p>
          <a:p>
            <a:pPr>
              <a:defRPr sz="2500">
                <a:solidFill>
                  <a:srgbClr val="5F2167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Principal / Separador</a:t>
            </a:r>
          </a:p>
        </p:txBody>
      </p:sp>
      <p:grpSp>
        <p:nvGrpSpPr>
          <p:cNvPr id="103" name="Agrupar 23"/>
          <p:cNvGrpSpPr/>
          <p:nvPr/>
        </p:nvGrpSpPr>
        <p:grpSpPr>
          <a:xfrm>
            <a:off x="1567342" y="885483"/>
            <a:ext cx="7811400" cy="5086310"/>
            <a:chOff x="0" y="0"/>
            <a:chExt cx="7811399" cy="5086308"/>
          </a:xfrm>
        </p:grpSpPr>
        <p:pic>
          <p:nvPicPr>
            <p:cNvPr id="90" name="Imagen 3" descr="Imagen 3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211" t="18797" r="75874" b="8814"/>
            <a:stretch>
              <a:fillRect/>
            </a:stretch>
          </p:blipFill>
          <p:spPr>
            <a:xfrm>
              <a:off x="4822538" y="-1"/>
              <a:ext cx="2988862" cy="508631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1" name="TextBox 9"/>
            <p:cNvSpPr txBox="1"/>
            <p:nvPr/>
          </p:nvSpPr>
          <p:spPr>
            <a:xfrm>
              <a:off x="445832" y="752370"/>
              <a:ext cx="3458779" cy="3103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r">
                <a:defRPr b="1" i="1" sz="1700">
                  <a:solidFill>
                    <a:srgbClr val="5F2167"/>
                  </a:solidFill>
                  <a:latin typeface="Rams"/>
                  <a:ea typeface="Rams"/>
                  <a:cs typeface="Rams"/>
                  <a:sym typeface="Rams"/>
                </a:defRPr>
              </a:lvl1pPr>
            </a:lstStyle>
            <a:p>
              <a:pPr/>
              <a:r>
                <a:t>Portada Principal</a:t>
              </a:r>
            </a:p>
          </p:txBody>
        </p:sp>
        <p:sp>
          <p:nvSpPr>
            <p:cNvPr id="92" name="TextBox 9"/>
            <p:cNvSpPr txBox="1"/>
            <p:nvPr/>
          </p:nvSpPr>
          <p:spPr>
            <a:xfrm>
              <a:off x="0" y="2198191"/>
              <a:ext cx="3904611" cy="7675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r">
                <a:defRPr b="1" i="1" sz="1700">
                  <a:solidFill>
                    <a:schemeClr val="accent3"/>
                  </a:solidFill>
                  <a:latin typeface="Rams"/>
                  <a:ea typeface="Rams"/>
                  <a:cs typeface="Rams"/>
                  <a:sym typeface="Rams"/>
                </a:defRPr>
              </a:pPr>
              <a:r>
                <a:t>Portadas Separador</a:t>
              </a:r>
              <a:endParaRPr sz="2500">
                <a:solidFill>
                  <a:srgbClr val="808080"/>
                </a:solidFill>
              </a:endParaRPr>
            </a:p>
            <a:p>
              <a:pPr algn="r">
                <a:defRPr sz="1700">
                  <a:solidFill>
                    <a:srgbClr val="808080"/>
                  </a:solidFill>
                  <a:latin typeface="Rams Lt"/>
                  <a:ea typeface="Rams Lt"/>
                  <a:cs typeface="Rams Lt"/>
                  <a:sym typeface="Rams Lt"/>
                </a:defRPr>
              </a:pPr>
              <a:r>
                <a:t>Sirven separar temas a lo largo de la presentación.</a:t>
              </a:r>
            </a:p>
          </p:txBody>
        </p:sp>
        <p:grpSp>
          <p:nvGrpSpPr>
            <p:cNvPr id="95" name="Agrupar 11"/>
            <p:cNvGrpSpPr/>
            <p:nvPr/>
          </p:nvGrpSpPr>
          <p:grpSpPr>
            <a:xfrm>
              <a:off x="4228447" y="112514"/>
              <a:ext cx="345154" cy="1492787"/>
              <a:chOff x="22732" y="0"/>
              <a:chExt cx="345152" cy="1492786"/>
            </a:xfrm>
          </p:grpSpPr>
          <p:sp>
            <p:nvSpPr>
              <p:cNvPr id="93" name="Conector recto 14"/>
              <p:cNvSpPr/>
              <p:nvPr/>
            </p:nvSpPr>
            <p:spPr>
              <a:xfrm flipH="1">
                <a:off x="367885" y="0"/>
                <a:ext cx="1" cy="1492787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4" name="Conector recto 15"/>
              <p:cNvSpPr/>
              <p:nvPr/>
            </p:nvSpPr>
            <p:spPr>
              <a:xfrm flipH="1">
                <a:off x="22732" y="753256"/>
                <a:ext cx="345154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800000"/>
                <a:tailEnd type="oval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96" name="TextBox 9"/>
            <p:cNvSpPr txBox="1"/>
            <p:nvPr/>
          </p:nvSpPr>
          <p:spPr>
            <a:xfrm>
              <a:off x="0" y="4031710"/>
              <a:ext cx="3904611" cy="5389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r">
                <a:defRPr sz="1700">
                  <a:solidFill>
                    <a:srgbClr val="808080"/>
                  </a:solidFill>
                  <a:latin typeface="Rams Lt"/>
                  <a:ea typeface="Rams Lt"/>
                  <a:cs typeface="Rams Lt"/>
                  <a:sym typeface="Rams Lt"/>
                </a:defRPr>
              </a:lvl1pPr>
            </a:lstStyle>
            <a:p>
              <a:pPr/>
              <a:r>
                <a:t>El primer tema a separar es morado y el segundo es rojo y así sucesivamente.</a:t>
              </a:r>
            </a:p>
          </p:txBody>
        </p:sp>
        <p:grpSp>
          <p:nvGrpSpPr>
            <p:cNvPr id="99" name="Agrupar 16"/>
            <p:cNvGrpSpPr/>
            <p:nvPr/>
          </p:nvGrpSpPr>
          <p:grpSpPr>
            <a:xfrm>
              <a:off x="4228447" y="1847569"/>
              <a:ext cx="345154" cy="1492787"/>
              <a:chOff x="22732" y="0"/>
              <a:chExt cx="345152" cy="1492786"/>
            </a:xfrm>
          </p:grpSpPr>
          <p:sp>
            <p:nvSpPr>
              <p:cNvPr id="97" name="Conector recto 12"/>
              <p:cNvSpPr/>
              <p:nvPr/>
            </p:nvSpPr>
            <p:spPr>
              <a:xfrm flipH="1">
                <a:off x="367885" y="0"/>
                <a:ext cx="1" cy="1492787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8" name="Conector recto 13"/>
              <p:cNvSpPr/>
              <p:nvPr/>
            </p:nvSpPr>
            <p:spPr>
              <a:xfrm flipH="1">
                <a:off x="22732" y="753256"/>
                <a:ext cx="345154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800000"/>
                <a:tailEnd type="oval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02" name="Agrupar 19"/>
            <p:cNvGrpSpPr/>
            <p:nvPr/>
          </p:nvGrpSpPr>
          <p:grpSpPr>
            <a:xfrm>
              <a:off x="4228447" y="3570842"/>
              <a:ext cx="345154" cy="1492787"/>
              <a:chOff x="22732" y="0"/>
              <a:chExt cx="345152" cy="1492786"/>
            </a:xfrm>
          </p:grpSpPr>
          <p:sp>
            <p:nvSpPr>
              <p:cNvPr id="100" name="Conector recto 10"/>
              <p:cNvSpPr/>
              <p:nvPr/>
            </p:nvSpPr>
            <p:spPr>
              <a:xfrm flipH="1">
                <a:off x="367885" y="0"/>
                <a:ext cx="1" cy="1492787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1" name="Conector recto 11"/>
              <p:cNvSpPr/>
              <p:nvPr/>
            </p:nvSpPr>
            <p:spPr>
              <a:xfrm flipH="1">
                <a:off x="22732" y="753256"/>
                <a:ext cx="345154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800000"/>
                <a:tailEnd type="oval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Box 5"/>
          <p:cNvSpPr txBox="1"/>
          <p:nvPr/>
        </p:nvSpPr>
        <p:spPr>
          <a:xfrm>
            <a:off x="700416" y="310391"/>
            <a:ext cx="6644081" cy="1067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500">
                <a:solidFill>
                  <a:srgbClr val="E52201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Diapositiva contenido</a:t>
            </a:r>
          </a:p>
          <a:p>
            <a:pPr>
              <a:defRPr sz="2500">
                <a:solidFill>
                  <a:srgbClr val="5F2167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Sólo texto / con imagen </a:t>
            </a:r>
            <a:endParaRPr>
              <a:solidFill>
                <a:srgbClr val="808080"/>
              </a:solidFill>
            </a:endParaRPr>
          </a:p>
          <a:p>
            <a:pPr>
              <a:defRPr sz="2500">
                <a:solidFill>
                  <a:srgbClr val="5F2167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/ estilo libre</a:t>
            </a:r>
          </a:p>
        </p:txBody>
      </p:sp>
      <p:grpSp>
        <p:nvGrpSpPr>
          <p:cNvPr id="118" name="Agrupar 6"/>
          <p:cNvGrpSpPr/>
          <p:nvPr/>
        </p:nvGrpSpPr>
        <p:grpSpPr>
          <a:xfrm>
            <a:off x="1567342" y="997997"/>
            <a:ext cx="4573601" cy="4951116"/>
            <a:chOff x="0" y="0"/>
            <a:chExt cx="4573599" cy="4951114"/>
          </a:xfrm>
        </p:grpSpPr>
        <p:sp>
          <p:nvSpPr>
            <p:cNvPr id="106" name="TextBox 9"/>
            <p:cNvSpPr txBox="1"/>
            <p:nvPr/>
          </p:nvSpPr>
          <p:spPr>
            <a:xfrm>
              <a:off x="445832" y="560476"/>
              <a:ext cx="3458779" cy="3103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r">
                <a:defRPr sz="1700">
                  <a:solidFill>
                    <a:srgbClr val="808080"/>
                  </a:solidFill>
                  <a:latin typeface="Rams Lt"/>
                  <a:ea typeface="Rams Lt"/>
                  <a:cs typeface="Rams Lt"/>
                  <a:sym typeface="Rams Lt"/>
                </a:defRPr>
              </a:lvl1pPr>
            </a:lstStyle>
            <a:p>
              <a:pPr/>
              <a:r>
                <a:t>Sólo texto.</a:t>
              </a:r>
            </a:p>
          </p:txBody>
        </p:sp>
        <p:sp>
          <p:nvSpPr>
            <p:cNvPr id="107" name="TextBox 9"/>
            <p:cNvSpPr txBox="1"/>
            <p:nvPr/>
          </p:nvSpPr>
          <p:spPr>
            <a:xfrm>
              <a:off x="0" y="2312478"/>
              <a:ext cx="3904611" cy="3103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r">
                <a:defRPr sz="1700">
                  <a:solidFill>
                    <a:srgbClr val="808080"/>
                  </a:solidFill>
                  <a:latin typeface="Rams Lt"/>
                  <a:ea typeface="Rams Lt"/>
                  <a:cs typeface="Rams Lt"/>
                  <a:sym typeface="Rams Lt"/>
                </a:defRPr>
              </a:lvl1pPr>
            </a:lstStyle>
            <a:p>
              <a:pPr/>
              <a:r>
                <a:t>Con imagen.</a:t>
              </a:r>
            </a:p>
          </p:txBody>
        </p:sp>
        <p:grpSp>
          <p:nvGrpSpPr>
            <p:cNvPr id="110" name="Agrupar 10"/>
            <p:cNvGrpSpPr/>
            <p:nvPr/>
          </p:nvGrpSpPr>
          <p:grpSpPr>
            <a:xfrm>
              <a:off x="4228447" y="-1"/>
              <a:ext cx="345154" cy="1492788"/>
              <a:chOff x="22732" y="0"/>
              <a:chExt cx="345152" cy="1492786"/>
            </a:xfrm>
          </p:grpSpPr>
          <p:sp>
            <p:nvSpPr>
              <p:cNvPr id="108" name="Conector recto 13"/>
              <p:cNvSpPr/>
              <p:nvPr/>
            </p:nvSpPr>
            <p:spPr>
              <a:xfrm flipH="1">
                <a:off x="367885" y="0"/>
                <a:ext cx="1" cy="1492787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9" name="Conector recto 14"/>
              <p:cNvSpPr/>
              <p:nvPr/>
            </p:nvSpPr>
            <p:spPr>
              <a:xfrm flipH="1">
                <a:off x="22732" y="753256"/>
                <a:ext cx="345154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800000"/>
                <a:tailEnd type="oval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11" name="TextBox 9"/>
            <p:cNvSpPr txBox="1"/>
            <p:nvPr/>
          </p:nvSpPr>
          <p:spPr>
            <a:xfrm>
              <a:off x="0" y="3907856"/>
              <a:ext cx="3904611" cy="5389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r">
                <a:defRPr sz="1700">
                  <a:solidFill>
                    <a:srgbClr val="808080"/>
                  </a:solidFill>
                  <a:latin typeface="Rams Lt"/>
                  <a:ea typeface="Rams Lt"/>
                  <a:cs typeface="Rams Lt"/>
                  <a:sym typeface="Rams Lt"/>
                </a:defRPr>
              </a:lvl1pPr>
            </a:lstStyle>
            <a:p>
              <a:pPr/>
              <a:r>
                <a:t>El primer tema a separar es morado y el segundo es rojo y así sucesivamente.</a:t>
              </a:r>
            </a:p>
          </p:txBody>
        </p:sp>
        <p:grpSp>
          <p:nvGrpSpPr>
            <p:cNvPr id="114" name="Agrupar 12"/>
            <p:cNvGrpSpPr/>
            <p:nvPr/>
          </p:nvGrpSpPr>
          <p:grpSpPr>
            <a:xfrm>
              <a:off x="4228447" y="1735054"/>
              <a:ext cx="345154" cy="1492787"/>
              <a:chOff x="22732" y="0"/>
              <a:chExt cx="345152" cy="1492786"/>
            </a:xfrm>
          </p:grpSpPr>
          <p:sp>
            <p:nvSpPr>
              <p:cNvPr id="112" name="Conector recto 11"/>
              <p:cNvSpPr/>
              <p:nvPr/>
            </p:nvSpPr>
            <p:spPr>
              <a:xfrm flipH="1">
                <a:off x="367885" y="0"/>
                <a:ext cx="1" cy="1492787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3" name="Conector recto 12"/>
              <p:cNvSpPr/>
              <p:nvPr/>
            </p:nvSpPr>
            <p:spPr>
              <a:xfrm flipH="1">
                <a:off x="22732" y="753256"/>
                <a:ext cx="345154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800000"/>
                <a:tailEnd type="oval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17" name="Agrupar 13"/>
            <p:cNvGrpSpPr/>
            <p:nvPr/>
          </p:nvGrpSpPr>
          <p:grpSpPr>
            <a:xfrm>
              <a:off x="4228447" y="3458328"/>
              <a:ext cx="345154" cy="1492787"/>
              <a:chOff x="22732" y="0"/>
              <a:chExt cx="345152" cy="1492786"/>
            </a:xfrm>
          </p:grpSpPr>
          <p:sp>
            <p:nvSpPr>
              <p:cNvPr id="115" name="Conector recto 9"/>
              <p:cNvSpPr/>
              <p:nvPr/>
            </p:nvSpPr>
            <p:spPr>
              <a:xfrm flipH="1">
                <a:off x="367885" y="0"/>
                <a:ext cx="1" cy="1492787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6" name="Conector recto 10"/>
              <p:cNvSpPr/>
              <p:nvPr/>
            </p:nvSpPr>
            <p:spPr>
              <a:xfrm flipH="1">
                <a:off x="22732" y="753256"/>
                <a:ext cx="345154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800000"/>
                <a:tailEnd type="oval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pic>
        <p:nvPicPr>
          <p:cNvPr id="119" name="Imagen 15" descr="Imagen 15"/>
          <p:cNvPicPr>
            <a:picLocks noChangeAspect="1"/>
          </p:cNvPicPr>
          <p:nvPr/>
        </p:nvPicPr>
        <p:blipFill>
          <a:blip r:embed="rId2">
            <a:extLst/>
          </a:blip>
          <a:srcRect l="0" t="18796" r="75454" b="8256"/>
          <a:stretch>
            <a:fillRect/>
          </a:stretch>
        </p:blipFill>
        <p:spPr>
          <a:xfrm>
            <a:off x="6389880" y="916254"/>
            <a:ext cx="3032628" cy="506711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Box 5"/>
          <p:cNvSpPr txBox="1"/>
          <p:nvPr/>
        </p:nvSpPr>
        <p:spPr>
          <a:xfrm>
            <a:off x="700416" y="310391"/>
            <a:ext cx="6644081" cy="737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500">
                <a:solidFill>
                  <a:srgbClr val="E52201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Diapositiva Cierre / Despedida</a:t>
            </a:r>
          </a:p>
          <a:p>
            <a:pPr>
              <a:defRPr sz="2500">
                <a:solidFill>
                  <a:srgbClr val="5F2167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Fin de la presentación</a:t>
            </a:r>
          </a:p>
        </p:txBody>
      </p:sp>
      <p:sp>
        <p:nvSpPr>
          <p:cNvPr id="122" name="TextBox 9"/>
          <p:cNvSpPr txBox="1"/>
          <p:nvPr/>
        </p:nvSpPr>
        <p:spPr>
          <a:xfrm>
            <a:off x="587027" y="2697035"/>
            <a:ext cx="3458780" cy="1453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r"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Tener una diapositiva de despedida dando las gracias habla bien de nuestra empresa.</a:t>
            </a:r>
            <a:endParaRPr sz="2500"/>
          </a:p>
          <a:p>
            <a:pPr algn="r"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</a:p>
          <a:p>
            <a:pPr algn="r"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Usaremos el mismo diseño de despedida en toda la organización.</a:t>
            </a:r>
          </a:p>
        </p:txBody>
      </p:sp>
      <p:pic>
        <p:nvPicPr>
          <p:cNvPr id="123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79117" y="1772284"/>
            <a:ext cx="6591301" cy="3695701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Conector recto 4"/>
          <p:cNvSpPr/>
          <p:nvPr/>
        </p:nvSpPr>
        <p:spPr>
          <a:xfrm flipH="1">
            <a:off x="4678241" y="1772284"/>
            <a:ext cx="1" cy="3695701"/>
          </a:xfrm>
          <a:prstGeom prst="line">
            <a:avLst/>
          </a:prstGeom>
          <a:ln w="127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25" name="Conector recto 5"/>
          <p:cNvSpPr/>
          <p:nvPr/>
        </p:nvSpPr>
        <p:spPr>
          <a:xfrm flipH="1">
            <a:off x="4333090" y="3450292"/>
            <a:ext cx="345153" cy="1"/>
          </a:xfrm>
          <a:prstGeom prst="line">
            <a:avLst/>
          </a:prstGeom>
          <a:ln w="12700">
            <a:solidFill>
              <a:schemeClr val="accent1"/>
            </a:solidFill>
            <a:miter/>
            <a:tailEnd type="oval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Box 5"/>
          <p:cNvSpPr txBox="1"/>
          <p:nvPr/>
        </p:nvSpPr>
        <p:spPr>
          <a:xfrm>
            <a:off x="662316" y="488192"/>
            <a:ext cx="6644081" cy="737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500">
                <a:solidFill>
                  <a:srgbClr val="E52201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Tema línea uno</a:t>
            </a:r>
          </a:p>
          <a:p>
            <a:pPr>
              <a:defRPr sz="2500">
                <a:solidFill>
                  <a:srgbClr val="5F2167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Tema línea dos </a:t>
            </a:r>
          </a:p>
        </p:txBody>
      </p:sp>
      <p:sp>
        <p:nvSpPr>
          <p:cNvPr id="128" name="TextBox 7"/>
          <p:cNvSpPr txBox="1"/>
          <p:nvPr/>
        </p:nvSpPr>
        <p:spPr>
          <a:xfrm>
            <a:off x="700415" y="1482083"/>
            <a:ext cx="6388413" cy="310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1700">
                <a:solidFill>
                  <a:srgbClr val="808080"/>
                </a:solidFill>
                <a:latin typeface="Rams Black"/>
                <a:ea typeface="Rams Black"/>
                <a:cs typeface="Rams Black"/>
                <a:sym typeface="Rams Black"/>
              </a:defRPr>
            </a:lvl1pPr>
          </a:lstStyle>
          <a:p>
            <a:pPr/>
            <a:r>
              <a:t>Encabezado Contenido.</a:t>
            </a:r>
          </a:p>
        </p:txBody>
      </p:sp>
      <p:sp>
        <p:nvSpPr>
          <p:cNvPr id="129" name="TextBox 8"/>
          <p:cNvSpPr txBox="1"/>
          <p:nvPr/>
        </p:nvSpPr>
        <p:spPr>
          <a:xfrm>
            <a:off x="700416" y="2417688"/>
            <a:ext cx="6388411" cy="310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Contenido de la presentación.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Box 5"/>
          <p:cNvSpPr txBox="1"/>
          <p:nvPr/>
        </p:nvSpPr>
        <p:spPr>
          <a:xfrm>
            <a:off x="700416" y="310391"/>
            <a:ext cx="6644081" cy="737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500">
                <a:solidFill>
                  <a:srgbClr val="E52201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Diapositiva </a:t>
            </a:r>
            <a:r>
              <a:t>logo a la izquierda</a:t>
            </a:r>
          </a:p>
          <a:p>
            <a:pPr>
              <a:defRPr sz="2500">
                <a:solidFill>
                  <a:srgbClr val="5F2167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Presentación de información estructurada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Box 5"/>
          <p:cNvSpPr txBox="1"/>
          <p:nvPr/>
        </p:nvSpPr>
        <p:spPr>
          <a:xfrm>
            <a:off x="700416" y="310391"/>
            <a:ext cx="6644081" cy="737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500">
                <a:solidFill>
                  <a:srgbClr val="E52201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Diapositiva </a:t>
            </a:r>
            <a:r>
              <a:t>logo reducido</a:t>
            </a:r>
          </a:p>
          <a:p>
            <a:pPr>
              <a:defRPr sz="2500">
                <a:solidFill>
                  <a:srgbClr val="5F2167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Presentación de contenido extenso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Box 8"/>
          <p:cNvSpPr txBox="1"/>
          <p:nvPr/>
        </p:nvSpPr>
        <p:spPr>
          <a:xfrm>
            <a:off x="616643" y="2998112"/>
            <a:ext cx="6199518" cy="73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0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Gracias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0B0B0"/>
      </a:accent1>
      <a:accent2>
        <a:srgbClr val="E5141C"/>
      </a:accent2>
      <a:accent3>
        <a:srgbClr val="611069"/>
      </a:accent3>
      <a:accent4>
        <a:srgbClr val="BB0083"/>
      </a:accent4>
      <a:accent5>
        <a:srgbClr val="C9C9C9"/>
      </a:accent5>
      <a:accent6>
        <a:srgbClr val="E60700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0B0B0"/>
      </a:accent1>
      <a:accent2>
        <a:srgbClr val="E5141C"/>
      </a:accent2>
      <a:accent3>
        <a:srgbClr val="611069"/>
      </a:accent3>
      <a:accent4>
        <a:srgbClr val="BB0083"/>
      </a:accent4>
      <a:accent5>
        <a:srgbClr val="C9C9C9"/>
      </a:accent5>
      <a:accent6>
        <a:srgbClr val="E60700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