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E3E3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CAD3"/>
          </a:solidFill>
        </a:fill>
      </a:tcStyle>
    </a:wholeTbl>
    <a:band2H>
      <a:tcTxStyle b="def" i="def"/>
      <a:tcStyle>
        <a:tcBdr/>
        <a:fill>
          <a:solidFill>
            <a:srgbClr val="EAE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ACA"/>
          </a:solidFill>
        </a:fill>
      </a:tcStyle>
    </a:wholeTbl>
    <a:band2H>
      <a:tcTxStyle b="def" i="def"/>
      <a:tcStyle>
        <a:tcBdr/>
        <a:fill>
          <a:solidFill>
            <a:srgbClr val="FA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parado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141D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12152" y="5653139"/>
            <a:ext cx="2873448" cy="76653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Izq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400" y="5822400"/>
            <a:ext cx="2556603" cy="682008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96400" y="5822400"/>
            <a:ext cx="2556603" cy="682008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5918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1500" y="5663636"/>
            <a:ext cx="2794752" cy="74553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Texto del título</a:t>
            </a:r>
          </a:p>
        </p:txBody>
      </p:sp>
      <p:sp>
        <p:nvSpPr>
          <p:cNvPr id="4" name="Nivel de texto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8"/>
          <p:cNvSpPr txBox="1"/>
          <p:nvPr/>
        </p:nvSpPr>
        <p:spPr>
          <a:xfrm>
            <a:off x="582777" y="2828897"/>
            <a:ext cx="6199517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E6122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Template Power Point</a:t>
            </a:r>
          </a:p>
        </p:txBody>
      </p:sp>
      <p:sp>
        <p:nvSpPr>
          <p:cNvPr id="59" name="TextBox 9"/>
          <p:cNvSpPr txBox="1"/>
          <p:nvPr/>
        </p:nvSpPr>
        <p:spPr>
          <a:xfrm>
            <a:off x="578329" y="3621751"/>
            <a:ext cx="7723414" cy="407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Guía Práctica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8"/>
          <p:cNvSpPr txBox="1"/>
          <p:nvPr/>
        </p:nvSpPr>
        <p:spPr>
          <a:xfrm>
            <a:off x="616643" y="2738392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Separador</a:t>
            </a:r>
          </a:p>
        </p:txBody>
      </p:sp>
      <p:sp>
        <p:nvSpPr>
          <p:cNvPr id="62" name="TextBox 9"/>
          <p:cNvSpPr txBox="1"/>
          <p:nvPr/>
        </p:nvSpPr>
        <p:spPr>
          <a:xfrm>
            <a:off x="629129" y="3548180"/>
            <a:ext cx="7723414" cy="40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Descriptor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/>
          <p:nvPr/>
        </p:nvSpPr>
        <p:spPr>
          <a:xfrm>
            <a:off x="755008" y="1511902"/>
            <a:ext cx="4840574" cy="310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1700">
                <a:solidFill>
                  <a:srgbClr val="808080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Los 6 puntos que debemos recordar siempre.</a:t>
            </a:r>
          </a:p>
        </p:txBody>
      </p:sp>
      <p:sp>
        <p:nvSpPr>
          <p:cNvPr id="65" name="TextBox 9"/>
          <p:cNvSpPr txBox="1"/>
          <p:nvPr/>
        </p:nvSpPr>
        <p:spPr>
          <a:xfrm>
            <a:off x="6673199" y="2491851"/>
            <a:ext cx="4132638" cy="21391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La tipografía usada deberá ser Rams con el estilo y color indicado.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El orden de los separadores deberá respetarse siempre intercalando el morado y después el rojo.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Al escribir nuestra marca corporativa MOBILITY ADO como contenido de la presentación deberá ser escrita en mayúsculas. </a:t>
            </a:r>
          </a:p>
        </p:txBody>
      </p:sp>
      <p:sp>
        <p:nvSpPr>
          <p:cNvPr id="66" name="TextBox 9"/>
          <p:cNvSpPr txBox="1"/>
          <p:nvPr/>
        </p:nvSpPr>
        <p:spPr>
          <a:xfrm>
            <a:off x="1719866" y="2521418"/>
            <a:ext cx="4187630" cy="2596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Respetar el logotipo e ícono en las posiciones establecidas.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NO añadir logotipos adicionales que invadan la marca (en el template oficial) a menos que formen parte del contenido de tu presentación.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Para indicar Unidades de Negocio, Regiones, Áreas Funcionales se usará el “Tema línea dos” del título de la diapositiva. Fuente Rams Light 25 pts. esquina superior izquierda.</a:t>
            </a:r>
          </a:p>
        </p:txBody>
      </p:sp>
      <p:sp>
        <p:nvSpPr>
          <p:cNvPr id="67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Lineamientos Generales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Diseño de plantilla</a:t>
            </a:r>
          </a:p>
        </p:txBody>
      </p:sp>
      <p:sp>
        <p:nvSpPr>
          <p:cNvPr id="68" name="Conector recto 5"/>
          <p:cNvSpPr/>
          <p:nvPr/>
        </p:nvSpPr>
        <p:spPr>
          <a:xfrm flipH="1">
            <a:off x="6168287" y="2633667"/>
            <a:ext cx="1" cy="2471444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</a:t>
            </a:r>
            <a:r>
              <a:t>logo a la izquierda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Presentación de información estructurada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8"/>
          <p:cNvSpPr txBox="1"/>
          <p:nvPr/>
        </p:nvSpPr>
        <p:spPr>
          <a:xfrm>
            <a:off x="616643" y="2998113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000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Gracias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